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57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5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676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521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49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249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881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235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55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12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2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23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1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803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43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8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93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29DC7-C059-45B2-971C-6B902FBE4C53}" type="datetimeFigureOut">
              <a:rPr lang="ru-RU" smtClean="0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0698E-327F-4587-A303-F853AFC0A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1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Рпг</a:t>
            </a:r>
            <a:r>
              <a:rPr lang="ru-RU" dirty="0" smtClean="0"/>
              <a:t> игра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94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9240" y="2097088"/>
            <a:ext cx="9398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</a:t>
            </a:r>
            <a:r>
              <a:rPr lang="ru-RU" dirty="0" smtClean="0"/>
              <a:t>Цель</a:t>
            </a:r>
            <a:r>
              <a:rPr lang="en-US" dirty="0" smtClean="0"/>
              <a:t>:</a:t>
            </a:r>
            <a:r>
              <a:rPr lang="ru-RU" dirty="0" smtClean="0"/>
              <a:t> Создать </a:t>
            </a:r>
            <a:r>
              <a:rPr lang="ru-RU" dirty="0" err="1" smtClean="0"/>
              <a:t>рпг</a:t>
            </a:r>
            <a:r>
              <a:rPr lang="ru-RU" dirty="0" smtClean="0"/>
              <a:t> игру на основе библиотеки </a:t>
            </a:r>
            <a:r>
              <a:rPr lang="en-US" dirty="0" err="1" smtClean="0"/>
              <a:t>pygame</a:t>
            </a:r>
            <a:r>
              <a:rPr lang="ru-RU" dirty="0" smtClean="0"/>
              <a:t>, применить свои знания на практике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6349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и реализация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0945" y="2032000"/>
            <a:ext cx="8691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Код проекта </a:t>
            </a:r>
            <a:r>
              <a:rPr lang="ru-RU" dirty="0" smtClean="0"/>
              <a:t>находится в одном файле – </a:t>
            </a:r>
            <a:r>
              <a:rPr lang="en-US" dirty="0" smtClean="0"/>
              <a:t>main</a:t>
            </a:r>
            <a:r>
              <a:rPr lang="ru-RU" dirty="0" smtClean="0"/>
              <a:t>.</a:t>
            </a:r>
            <a:r>
              <a:rPr lang="en-US" dirty="0" err="1" smtClean="0"/>
              <a:t>py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altLang="ru-RU" dirty="0" smtClean="0"/>
              <a:t>Сам код поделен на функции</a:t>
            </a:r>
            <a:r>
              <a:rPr lang="en-US" altLang="ru-RU" dirty="0" smtClean="0"/>
              <a:t>:</a:t>
            </a:r>
            <a:br>
              <a:rPr lang="en-US" altLang="ru-RU" dirty="0" smtClean="0"/>
            </a:br>
            <a:r>
              <a:rPr lang="en-US" altLang="ru-RU" dirty="0" smtClean="0"/>
              <a:t>	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>terminate			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>shop</a:t>
            </a:r>
            <a:r>
              <a:rPr lang="en-US" dirty="0">
                <a:solidFill>
                  <a:srgbClr val="FFC66D"/>
                </a:solidFill>
                <a:latin typeface="JetBrains Mono"/>
              </a:rPr>
              <a:t/>
            </a:r>
            <a:br>
              <a:rPr lang="en-US" dirty="0">
                <a:solidFill>
                  <a:srgbClr val="FFC66D"/>
                </a:solidFill>
                <a:latin typeface="JetBrains Mono"/>
              </a:rPr>
            </a:b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</a:t>
            </a:r>
            <a:r>
              <a:rPr lang="en-US" dirty="0" err="1" smtClean="0">
                <a:solidFill>
                  <a:srgbClr val="FFC66D"/>
                </a:solidFill>
                <a:latin typeface="JetBrains Mono"/>
              </a:rPr>
              <a:t>start_screen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		</a:t>
            </a:r>
            <a:r>
              <a:rPr lang="en-US" dirty="0" err="1" smtClean="0">
                <a:solidFill>
                  <a:srgbClr val="FFC66D"/>
                </a:solidFill>
                <a:latin typeface="JetBrains Mono"/>
              </a:rPr>
              <a:t>generate_shop_items</a:t>
            </a:r>
            <a:r>
              <a:rPr lang="en-US" dirty="0">
                <a:solidFill>
                  <a:srgbClr val="FFC66D"/>
                </a:solidFill>
                <a:latin typeface="JetBrains Mono"/>
              </a:rPr>
              <a:t/>
            </a:r>
            <a:br>
              <a:rPr lang="en-US" dirty="0">
                <a:solidFill>
                  <a:srgbClr val="FFC66D"/>
                </a:solidFill>
                <a:latin typeface="JetBrains Mono"/>
              </a:rPr>
            </a:b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choose				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>battle</a:t>
            </a:r>
            <a:r>
              <a:rPr lang="en-US" dirty="0">
                <a:solidFill>
                  <a:srgbClr val="FFC66D"/>
                </a:solidFill>
                <a:latin typeface="JetBrains Mono"/>
              </a:rPr>
              <a:t/>
            </a:r>
            <a:br>
              <a:rPr lang="en-US" dirty="0">
                <a:solidFill>
                  <a:srgbClr val="FFC66D"/>
                </a:solidFill>
                <a:latin typeface="JetBrains Mono"/>
              </a:rPr>
            </a:b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</a:t>
            </a:r>
            <a:r>
              <a:rPr lang="en-US" dirty="0" err="1" smtClean="0">
                <a:solidFill>
                  <a:srgbClr val="FFC66D"/>
                </a:solidFill>
                <a:latin typeface="JetBrains Mono"/>
              </a:rPr>
              <a:t>open_inventory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		</a:t>
            </a:r>
            <a:r>
              <a:rPr lang="en-US" dirty="0" err="1" smtClean="0">
                <a:solidFill>
                  <a:srgbClr val="FFC66D"/>
                </a:solidFill>
                <a:latin typeface="JetBrains Mono"/>
              </a:rPr>
              <a:t>boss_battle</a:t>
            </a:r>
            <a:r>
              <a:rPr lang="en-US" dirty="0">
                <a:solidFill>
                  <a:srgbClr val="FFC66D"/>
                </a:solidFill>
                <a:latin typeface="JetBrains Mono"/>
              </a:rPr>
              <a:t/>
            </a:r>
            <a:br>
              <a:rPr lang="en-US" dirty="0">
                <a:solidFill>
                  <a:srgbClr val="FFC66D"/>
                </a:solidFill>
                <a:latin typeface="JetBrains Mono"/>
              </a:rPr>
            </a:b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</a:t>
            </a:r>
            <a:r>
              <a:rPr lang="en-US" dirty="0" err="1" smtClean="0">
                <a:solidFill>
                  <a:srgbClr val="FFC66D"/>
                </a:solidFill>
                <a:latin typeface="JetBrains Mono"/>
              </a:rPr>
              <a:t>lvl_up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			</a:t>
            </a:r>
            <a:r>
              <a:rPr lang="en-US" dirty="0" err="1" smtClean="0">
                <a:solidFill>
                  <a:srgbClr val="FFC66D"/>
                </a:solidFill>
                <a:latin typeface="JetBrains Mono"/>
              </a:rPr>
              <a:t>room_generator</a:t>
            </a:r>
            <a:r>
              <a:rPr lang="en-US" dirty="0">
                <a:solidFill>
                  <a:srgbClr val="FFC66D"/>
                </a:solidFill>
                <a:latin typeface="JetBrains Mono"/>
              </a:rPr>
              <a:t/>
            </a:r>
            <a:br>
              <a:rPr lang="en-US" dirty="0">
                <a:solidFill>
                  <a:srgbClr val="FFC66D"/>
                </a:solidFill>
                <a:latin typeface="JetBrains Mono"/>
              </a:rPr>
            </a:b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chest				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>rewards</a:t>
            </a:r>
            <a:r>
              <a:rPr lang="en-US" dirty="0">
                <a:solidFill>
                  <a:srgbClr val="FFC66D"/>
                </a:solidFill>
                <a:latin typeface="JetBrains Mono"/>
              </a:rPr>
              <a:t/>
            </a:r>
            <a:br>
              <a:rPr lang="en-US" dirty="0">
                <a:solidFill>
                  <a:srgbClr val="FFC66D"/>
                </a:solidFill>
                <a:latin typeface="JetBrains Mono"/>
              </a:rPr>
            </a:b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</a:t>
            </a:r>
            <a:r>
              <a:rPr lang="en-US" dirty="0" err="1" smtClean="0">
                <a:solidFill>
                  <a:srgbClr val="FFC66D"/>
                </a:solidFill>
                <a:latin typeface="JetBrains Mono"/>
              </a:rPr>
              <a:t>choose_random_item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	</a:t>
            </a:r>
            <a:r>
              <a:rPr lang="en-US" dirty="0" err="1" smtClean="0">
                <a:solidFill>
                  <a:srgbClr val="FFC66D"/>
                </a:solidFill>
                <a:latin typeface="JetBrains Mono"/>
              </a:rPr>
              <a:t>the_end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/>
            </a:r>
            <a:br>
              <a:rPr lang="en-US" dirty="0" smtClean="0">
                <a:solidFill>
                  <a:srgbClr val="FFC66D"/>
                </a:solidFill>
                <a:latin typeface="JetBrains Mono"/>
              </a:rPr>
            </a:b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</a:t>
            </a:r>
            <a:r>
              <a:rPr lang="en-US" dirty="0" err="1" smtClean="0">
                <a:solidFill>
                  <a:srgbClr val="FFC66D"/>
                </a:solidFill>
                <a:latin typeface="JetBrains Mono"/>
              </a:rPr>
              <a:t>give_random_item</a:t>
            </a:r>
            <a:r>
              <a:rPr lang="en-US" dirty="0" smtClean="0">
                <a:solidFill>
                  <a:srgbClr val="FFC66D"/>
                </a:solidFill>
                <a:latin typeface="JetBrains Mono"/>
              </a:rPr>
              <a:t>			</a:t>
            </a:r>
            <a:r>
              <a:rPr lang="en-US" dirty="0">
                <a:solidFill>
                  <a:srgbClr val="FFC66D"/>
                </a:solidFill>
                <a:latin typeface="JetBrains Mono"/>
              </a:rPr>
              <a:t/>
            </a:r>
            <a:br>
              <a:rPr lang="en-US" dirty="0">
                <a:solidFill>
                  <a:srgbClr val="FFC66D"/>
                </a:solidFill>
                <a:latin typeface="JetBrains Mono"/>
              </a:rPr>
            </a:br>
            <a:endParaRPr lang="en-US" dirty="0">
              <a:solidFill>
                <a:srgbClr val="FFC66D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4801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083433" cy="22812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32" y="0"/>
            <a:ext cx="4083434" cy="22855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" y="2285231"/>
            <a:ext cx="4083434" cy="22996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865" y="-7486"/>
            <a:ext cx="4056668" cy="22829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466" y="2275426"/>
            <a:ext cx="4064545" cy="22770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276" y="4552522"/>
            <a:ext cx="4056668" cy="22731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431" y="2275426"/>
            <a:ext cx="4044024" cy="22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3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065769" y="2097088"/>
            <a:ext cx="805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</a:t>
            </a:r>
            <a:r>
              <a:rPr lang="ru-RU" dirty="0" smtClean="0"/>
              <a:t>Цель работы выполнена, </a:t>
            </a:r>
            <a:r>
              <a:rPr lang="ru-RU" dirty="0" smtClean="0"/>
              <a:t>игра создана.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	В будущем хотелось бы усовершенствовать </a:t>
            </a:r>
            <a:r>
              <a:rPr lang="ru-RU" dirty="0" smtClean="0"/>
              <a:t>ее, </a:t>
            </a:r>
            <a:r>
              <a:rPr lang="ru-RU" dirty="0" smtClean="0"/>
              <a:t>добавив </a:t>
            </a:r>
            <a:r>
              <a:rPr lang="ru-RU" dirty="0" smtClean="0"/>
              <a:t>новых противников, предметы и новый класс </a:t>
            </a:r>
            <a:r>
              <a:rPr lang="en-US" dirty="0" smtClean="0"/>
              <a:t>(</a:t>
            </a:r>
            <a:r>
              <a:rPr lang="ru-RU" dirty="0" smtClean="0"/>
              <a:t>лучник).</a:t>
            </a:r>
            <a:r>
              <a:rPr lang="en-US" dirty="0" smtClean="0"/>
              <a:t> </a:t>
            </a:r>
            <a:r>
              <a:rPr lang="ru-RU" dirty="0" smtClean="0"/>
              <a:t>Также улучшить некоторые механики и графику. Более четко настроить баланс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212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124</TotalTime>
  <Words>17</Words>
  <Application>Microsoft Office PowerPoint</Application>
  <PresentationFormat>Широкоэкранный</PresentationFormat>
  <Paragraphs>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JetBrains Mono</vt:lpstr>
      <vt:lpstr>Trebuchet MS</vt:lpstr>
      <vt:lpstr>Tw Cen MT</vt:lpstr>
      <vt:lpstr>Контур</vt:lpstr>
      <vt:lpstr>Рпг игра</vt:lpstr>
      <vt:lpstr>Введение</vt:lpstr>
      <vt:lpstr>Описание и реализация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Рпг игра</dc:title>
  <dc:creator>Админ</dc:creator>
  <cp:lastModifiedBy>Админ</cp:lastModifiedBy>
  <cp:revision>6</cp:revision>
  <dcterms:created xsi:type="dcterms:W3CDTF">2024-01-18T12:00:50Z</dcterms:created>
  <dcterms:modified xsi:type="dcterms:W3CDTF">2024-01-18T14:05:31Z</dcterms:modified>
</cp:coreProperties>
</file>